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4" r:id="rId3"/>
    <p:sldId id="285" r:id="rId4"/>
    <p:sldId id="268" r:id="rId5"/>
    <p:sldId id="269" r:id="rId6"/>
    <p:sldId id="278" r:id="rId7"/>
    <p:sldId id="266" r:id="rId8"/>
    <p:sldId id="256" r:id="rId9"/>
    <p:sldId id="258" r:id="rId10"/>
    <p:sldId id="264" r:id="rId11"/>
    <p:sldId id="270" r:id="rId12"/>
    <p:sldId id="274" r:id="rId13"/>
    <p:sldId id="272" r:id="rId14"/>
    <p:sldId id="276" r:id="rId15"/>
    <p:sldId id="279" r:id="rId16"/>
    <p:sldId id="277" r:id="rId17"/>
    <p:sldId id="275" r:id="rId18"/>
    <p:sldId id="273" r:id="rId19"/>
    <p:sldId id="271" r:id="rId20"/>
    <p:sldId id="280" r:id="rId21"/>
    <p:sldId id="281" r:id="rId22"/>
    <p:sldId id="282" r:id="rId23"/>
    <p:sldId id="283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CF797-95C0-45E0-A19B-66CDEC5D7E4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3C510-D765-4313-9306-73D094EBA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1916832"/>
            <a:ext cx="5076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Подвиги животных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во время ВОВ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1941- 1945гг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60648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МБОУ «Средняя школа № 113» Ново – Савиновского района г. Казани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592750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Выполнили:</a:t>
            </a:r>
          </a:p>
          <a:p>
            <a:pPr algn="ctr"/>
            <a:r>
              <a:rPr lang="ru-RU" b="1" dirty="0" smtClean="0"/>
              <a:t>учащиеся 8а класса</a:t>
            </a:r>
            <a:endParaRPr lang="ru-RU" b="1" dirty="0"/>
          </a:p>
        </p:txBody>
      </p:sp>
      <p:pic>
        <p:nvPicPr>
          <p:cNvPr id="8196" name="Picture 4" descr="http://www.innov.ru/news/tema/foto/2013/little_hero/3.jpg"/>
          <p:cNvPicPr>
            <a:picLocks noChangeAspect="1" noChangeArrowheads="1"/>
          </p:cNvPicPr>
          <p:nvPr/>
        </p:nvPicPr>
        <p:blipFill>
          <a:blip r:embed="rId2" cstate="print"/>
          <a:srcRect l="49322"/>
          <a:stretch>
            <a:fillRect/>
          </a:stretch>
        </p:blipFill>
        <p:spPr bwMode="auto">
          <a:xfrm>
            <a:off x="251519" y="1268760"/>
            <a:ext cx="3198777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оенная медицина в годы Великой Отечестенной войны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6336704" cy="42960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25144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 официальной статистике во время Великой отечественной войны</a:t>
            </a:r>
          </a:p>
          <a:p>
            <a:pPr algn="ctr"/>
            <a:r>
              <a:rPr lang="ru-RU" sz="1600" b="1" dirty="0" smtClean="0"/>
              <a:t>собаки вытащили с поля боя около 700 тысяч раненых;</a:t>
            </a:r>
          </a:p>
          <a:p>
            <a:pPr algn="ctr"/>
            <a:r>
              <a:rPr lang="ru-RU" sz="1600" b="1" dirty="0" smtClean="0"/>
              <a:t>нашли 4 миллиона мин и фугасов;</a:t>
            </a:r>
          </a:p>
          <a:p>
            <a:pPr algn="ctr"/>
            <a:r>
              <a:rPr lang="ru-RU" sz="1600" b="1" dirty="0" smtClean="0"/>
              <a:t>участвовали в разминировании 300 крупных городов;</a:t>
            </a:r>
          </a:p>
          <a:p>
            <a:pPr algn="ctr"/>
            <a:r>
              <a:rPr lang="ru-RU" sz="1600" b="1" dirty="0" smtClean="0"/>
              <a:t>в боевой обстановке доставили 200 тысяч документов;</a:t>
            </a:r>
          </a:p>
          <a:p>
            <a:pPr algn="ctr"/>
            <a:r>
              <a:rPr lang="ru-RU" sz="1600" b="1" dirty="0" smtClean="0"/>
              <a:t>проложили 8 тысяч километров телефонного провода;</a:t>
            </a:r>
          </a:p>
          <a:p>
            <a:pPr algn="ctr"/>
            <a:r>
              <a:rPr lang="ru-RU" sz="1600" b="1" dirty="0" smtClean="0"/>
              <a:t>уничтожили 300 вражеских танков.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infoniac.ru/upload/medialibrary/2c5/2c577ded64b302832806bb71320354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5400600" cy="50405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940152" y="2132856"/>
            <a:ext cx="28803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Более непосредственное использование злых пчел продолжалось в период средневекового осаждения замков, во время Второй Мировой войны и во время войны во Вьетнаме. В наши дни, ученым удалось найти пчелам более мирное использование – они обучают насекомых обнаруживать мины.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33265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Злые пчелы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infoniac.ru/upload/medialibrary/587/58735c1f50272118896b36b52687f0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3240360" cy="32403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332656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Голуби - посланники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653136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Но больше всего голуби использовались во время Второй Мировой войны, когда союзные войска "работали" с 200000 птицами. Один голубь по имени Шер </a:t>
            </a:r>
            <a:r>
              <a:rPr lang="ru-RU" dirty="0" err="1" smtClean="0"/>
              <a:t>Ами</a:t>
            </a:r>
            <a:r>
              <a:rPr lang="ru-RU" dirty="0" smtClean="0"/>
              <a:t> даже заработал себе французскую награду "Военный Крест" благодаря своим заслугам.</a:t>
            </a:r>
          </a:p>
          <a:p>
            <a:pPr fontAlgn="base"/>
            <a:r>
              <a:rPr lang="ru-RU" dirty="0" smtClean="0"/>
              <a:t>Он сумел доставить последнее послание, несмотря на серьезное пулевое ранение, причем ему же приписывают спасение "Потерянного батальона" 77 пехотной дивизии США, изолированную немецкими войсками</a:t>
            </a:r>
            <a:endParaRPr lang="ru-RU" dirty="0"/>
          </a:p>
        </p:txBody>
      </p:sp>
      <p:pic>
        <p:nvPicPr>
          <p:cNvPr id="5" name="Picture 4" descr="ТАЙСКИЕ КОШКИ. ПРОФИ - ПОРТАЛ. * Просмотр темы - 9 МАЯ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2538281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infoniac.ru/upload/medialibrary/88a/88a90ed2aaaec1f4dba3d3533a4e93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240360" cy="32403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544522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Верблюдов в древние времена часто использовали в засушливых и пустынных районах Северной Африки и Ближнего Востока, поскольку они были хорошо приспособлены к выживанию в суровых условиях, где доступ даже к воде был строго ограничен. Запах верблюдов так же отпугивал вражескую конницу.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04664"/>
            <a:ext cx="489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Верблюжья кавалерия</a:t>
            </a:r>
            <a:endParaRPr lang="ru-RU" sz="2800" dirty="0"/>
          </a:p>
        </p:txBody>
      </p:sp>
      <p:pic>
        <p:nvPicPr>
          <p:cNvPr id="5" name="Picture 2" descr="Первая мировая война: животные на вой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340768"/>
            <a:ext cx="4789948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infoniac.ru/upload/medialibrary/c4d/c4df5c93f112e0ee0cbe624fead031ba.gif"/>
          <p:cNvPicPr>
            <a:picLocks noChangeAspect="1" noChangeArrowheads="1"/>
          </p:cNvPicPr>
          <p:nvPr/>
        </p:nvPicPr>
        <p:blipFill>
          <a:blip r:embed="rId2" cstate="print"/>
          <a:srcRect l="7585"/>
          <a:stretch>
            <a:fillRect/>
          </a:stretch>
        </p:blipFill>
        <p:spPr bwMode="auto">
          <a:xfrm>
            <a:off x="323528" y="764704"/>
            <a:ext cx="3942005" cy="42484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18864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Боевые слоны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37321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Крупнейшие сухопутные млекопитающие на Земле оставили свой след в истории войн как существа, способные разрушить полностью экипированные вражеские войска. Слоны могут растоптать, побрасывать солдат бивнями, иногда на них надевали броню и сажали на них лучников.</a:t>
            </a:r>
            <a:endParaRPr lang="ru-RU" dirty="0"/>
          </a:p>
        </p:txBody>
      </p:sp>
      <p:pic>
        <p:nvPicPr>
          <p:cNvPr id="5" name="Picture 2" descr="Первая мировая война: животные на вой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434733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infoniac.ru/upload/medialibrary/843/84361bfb677554a0929eff124e804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699315" cy="46805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76056" y="1844824"/>
            <a:ext cx="3275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Устойчивость, полученная воинами благодаря изобретению седла, позволила монголам побеждать в битвах и покорить большую часть мира. Грозный вид лошадей на полях сражений часто свидетельствовал о начале конца для цивилизации, в распоряжении которой их не было. Тем не менее, с появлением танков и пулеметов лошади перестали быть участниками войн.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40466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Лошади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infoniac.ru/upload/medialibrary/3a9/3a9fa04bce45b8750d0f6eb5fbd051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608512" cy="4608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40466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Военные мулы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1916832"/>
            <a:ext cx="3059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Именно на них регулярно подвозились продовольствие, оружие и другие материалы, необходимые войскам. Рожденный от мужской особи осла и женской особи лошади, мул стал пользоваться большей популярностью, чем лошадь из-за их большей выносливости.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infoniac.ru/upload/medialibrary/336/336d066ec44a031f2fe9ea4cc31acc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032448" cy="40324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332656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Флот дельфинов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844824"/>
            <a:ext cx="3960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Специалист также может отправить дельфина обратно для того, чтобы он отметил месторасположение объекта. Эти способности дельфинов очень пригодились во время обеих войн в Персидском заливе и войны в Ираке.</a:t>
            </a:r>
          </a:p>
          <a:p>
            <a:pPr fontAlgn="base"/>
            <a:r>
              <a:rPr lang="ru-RU" dirty="0" smtClean="0"/>
              <a:t>Дельфины также могут обнаружить вражеских водолазов и обезвредить их, но ВМС США отрицают слухи о том, что они подготавливают дельфинов применять оружие против людей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infoniac.ru/upload/medialibrary/96e/96e77b005e1979e17eb3aca8a4f50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968552" cy="49685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Патрульные морские котики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1556792"/>
            <a:ext cx="29523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Эти морские млекопитающие обладают отличным зрением в условиях плохой освещенности и слухом, могут плавать со скоростью 40 км/ч и способны на повторные погружения до 300 м. ВМС США сейчас используют морских котиков в качестве детекторов по обнаружению мин.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infoniac.ru/upload/medialibrary/a21/a2177aef81cd598da084cfa97a1a54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5184576" cy="51845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260648"/>
            <a:ext cx="4472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inherit"/>
                <a:cs typeface="Calibri" pitchFamily="34" charset="0"/>
              </a:rPr>
              <a:t>Бомбы – летучие мыши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2060848"/>
            <a:ext cx="34563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Эти ночные млекопитающие стали частью странного эксперимента, проводимого в период Второй Мировой войны. Хирург – стоматолог, расстроенный нападением японцев на базу ВМС США в 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Перл-Харборе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предложил прикрепить крошечные бомбы на летучих мышей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Цели: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sz="2400" dirty="0" smtClean="0"/>
              <a:t>1.Формирование у школьников патриотической позиции.</a:t>
            </a:r>
          </a:p>
          <a:p>
            <a:r>
              <a:rPr lang="ru-RU" sz="2400" dirty="0" smtClean="0"/>
              <a:t>2.Воспитание любви к Родине, к природе, гуманного отношения к животным.</a:t>
            </a:r>
          </a:p>
          <a:p>
            <a:r>
              <a:rPr lang="ru-RU" sz="2400" dirty="0" smtClean="0"/>
              <a:t>3.Воспитание чувства гордости за победу русского народа в Великой Отечественной войне.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C00000"/>
                </a:solidFill>
              </a:rPr>
              <a:t>Задачи: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sz="2400" dirty="0" smtClean="0"/>
              <a:t> 1.  Рассказать учащимся о роли животных на войне;</a:t>
            </a:r>
          </a:p>
          <a:p>
            <a:r>
              <a:rPr lang="ru-RU" sz="2400" dirty="0" smtClean="0"/>
              <a:t> 2. Расширить знания детей о тех животных, которые помогали солдатам в годы Великой Отечественной войны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s.pikabu.ru/post_img/2013/08/01/10/1375375008_1807168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6336704" cy="46469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404664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Памятник собакам подрывникам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73325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28 мая 2011 года в Волгограде на площади Чекистов был открыт единственный в России памятник собакам-подрывникам, оборонявшим Сталинград в годы Великой Отечественной Войны.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Памятник фронтовой собаке. Моск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136904" cy="51237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5805264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Скульптор поместил ее на разорванные гусеничные траки, в память обо всех животных, несших службу в годы Великой Отечественной войны наравне с людьми.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аХтубинск.  Памятник  верблюдам Машке и Мишке. Героям ВОВ. Эти животные использовались как  тягловые  во время войны.  И вот два таких милых трудяги Машка и Мишка дошли  до самого  Берлина, а потом были  отправлены  в родные астраханские  степ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600950" cy="56959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609329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Памятник верблюдам Машке и Мишке. Героям...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c.pics.livejournal.com/goncharovalexey/38475300/127210/127210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Грамоты\Свидетельство Подвиги животных во время ВОВ 1941-1945г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5831" cy="6957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Во Время Великой Отечественной войны на фронте служило:</a:t>
            </a:r>
          </a:p>
          <a:p>
            <a:pPr algn="ctr"/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40 000 собак;</a:t>
            </a:r>
          </a:p>
          <a:p>
            <a:r>
              <a:rPr lang="ru-RU" sz="2400" b="1" dirty="0" smtClean="0"/>
              <a:t>Было создано: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168 специальных воинских частей использовавших собак;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69 отдельных взводов нартовых собак;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29 отдельных рот миноискателей;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13 отдельных специальных отрядов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7 учебных батальонов курсантского состава Центральной школы служебного собаководства.</a:t>
            </a:r>
            <a:endParaRPr lang="ru-RU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Форум ретриве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609075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Ездовые собаки сыграли неоценимую роль в освоении Крайнего Севера - Картинка 1943/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infoniac.ru/upload/medialibrary/2db/2db342bac56f9d36d079c122ac9ae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3946591" cy="41044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558924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Собак обучают  для обнаружения бомб, и теперь используют их для работы в Ираке и Афганистане, где четвероногие работники получили свои собственные пуленепробиваемые жилеты.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260648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Военные собаки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 l="14175" t="16980" r="42119" b="35771"/>
          <a:stretch>
            <a:fillRect/>
          </a:stretch>
        </p:blipFill>
        <p:spPr bwMode="auto">
          <a:xfrm>
            <a:off x="4322222" y="1196752"/>
            <a:ext cx="466251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&quot;Собаки Войны&quot;. Война и все о н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389280" cy="50405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6021288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Охрана границы животными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Военная медицина в годы Великой Отечестенной войны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5112568" cy="53821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940152" y="1988840"/>
            <a:ext cx="2808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 стучат по планете копыта</a:t>
            </a:r>
          </a:p>
          <a:p>
            <a:r>
              <a:rPr lang="ru-RU" dirty="0" smtClean="0"/>
              <a:t>                Там где войн полыхает гроза.</a:t>
            </a:r>
          </a:p>
          <a:p>
            <a:r>
              <a:rPr lang="ru-RU" dirty="0" smtClean="0"/>
              <a:t>                Сколько бедных их было убито,</a:t>
            </a:r>
          </a:p>
          <a:p>
            <a:r>
              <a:rPr lang="ru-RU" dirty="0" smtClean="0"/>
              <a:t>                Человечьи их плачут глаза…</a:t>
            </a:r>
          </a:p>
          <a:p>
            <a:r>
              <a:rPr lang="ru-RU" dirty="0" smtClean="0"/>
              <a:t>Лошади старались, как умели.</a:t>
            </a:r>
          </a:p>
          <a:p>
            <a:r>
              <a:rPr lang="ru-RU" dirty="0" smtClean="0"/>
              <a:t> Вынесли героев из атак –</a:t>
            </a:r>
          </a:p>
          <a:p>
            <a:r>
              <a:rPr lang="ru-RU" dirty="0" smtClean="0"/>
              <a:t> Чтоб герои в песнях прогремели,</a:t>
            </a:r>
          </a:p>
          <a:p>
            <a:r>
              <a:rPr lang="ru-RU" dirty="0" smtClean="0"/>
              <a:t> Только не споют о лошадях…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15.nnm.ru/0/f/8/c/6/7a17ae1a62313419f3d28a08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2"/>
            <a:ext cx="7056784" cy="49578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50851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/>
              <a:t>                  </a:t>
            </a:r>
            <a:r>
              <a:rPr lang="ru-RU" sz="1600" b="1" dirty="0" smtClean="0"/>
              <a:t>У нас уважают собаку недаром:</a:t>
            </a:r>
          </a:p>
          <a:p>
            <a:r>
              <a:rPr lang="ru-RU" sz="1600" b="1" dirty="0" smtClean="0"/>
              <a:t>                  Собака на фронте была санитаром,</a:t>
            </a:r>
          </a:p>
          <a:p>
            <a:r>
              <a:rPr lang="ru-RU" sz="1600" b="1" dirty="0" smtClean="0"/>
              <a:t>                  Связистом, сапёром. Порою собаки</a:t>
            </a:r>
          </a:p>
          <a:p>
            <a:r>
              <a:rPr lang="ru-RU" sz="1600" b="1" dirty="0" smtClean="0"/>
              <a:t>                  На танки бросались во время атаки.</a:t>
            </a:r>
          </a:p>
          <a:p>
            <a:r>
              <a:rPr lang="ru-RU" sz="1600" b="1" dirty="0" smtClean="0"/>
              <a:t>                  Да, на войне получалось и так,</a:t>
            </a:r>
          </a:p>
          <a:p>
            <a:r>
              <a:rPr lang="ru-RU" sz="1600" b="1" dirty="0" smtClean="0"/>
              <a:t>                  Что «тигры», «пантеры» боялись собак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672</Words>
  <Application>Microsoft Office PowerPoint</Application>
  <PresentationFormat>Экран (4:3)</PresentationFormat>
  <Paragraphs>71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inherit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zavuch</cp:lastModifiedBy>
  <cp:revision>13</cp:revision>
  <dcterms:created xsi:type="dcterms:W3CDTF">2014-10-31T17:23:56Z</dcterms:created>
  <dcterms:modified xsi:type="dcterms:W3CDTF">2014-11-12T07:18:52Z</dcterms:modified>
</cp:coreProperties>
</file>